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3" r:id="rId18"/>
    <p:sldId id="282" r:id="rId19"/>
    <p:sldId id="274" r:id="rId20"/>
    <p:sldId id="277" r:id="rId21"/>
    <p:sldId id="278" r:id="rId22"/>
    <p:sldId id="283" r:id="rId23"/>
    <p:sldId id="279" r:id="rId24"/>
    <p:sldId id="280" r:id="rId25"/>
    <p:sldId id="281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481" y="-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9.6529677437417014E-2"/>
          <c:y val="8.5023559498841828E-2"/>
          <c:w val="0.62856196530445052"/>
          <c:h val="0.67173176618947217"/>
        </c:manualLayout>
      </c:layout>
      <c:area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мероприятия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28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0B-4812-8685-B503FB3356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Совместные мероприятия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0B-4812-8685-B503FB335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83392"/>
        <c:axId val="38684928"/>
      </c:areaChart>
      <c:catAx>
        <c:axId val="3868339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38684928"/>
        <c:crosses val="autoZero"/>
        <c:auto val="1"/>
        <c:lblAlgn val="ctr"/>
        <c:lblOffset val="100"/>
        <c:noMultiLvlLbl val="1"/>
      </c:catAx>
      <c:valAx>
        <c:axId val="3868492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386833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303860873971202"/>
          <c:y val="7.2471026417105538E-2"/>
          <c:w val="0.2830662745960158"/>
          <c:h val="0.59641564350542764"/>
        </c:manualLayout>
      </c:layout>
      <c:overlay val="1"/>
      <c:txPr>
        <a:bodyPr/>
        <a:lstStyle/>
        <a:p>
          <a:pPr algn="just"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убличный отчет 19\1394829378-abstract_bckgr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0747" y="-1715253"/>
            <a:ext cx="7143779" cy="10002727"/>
          </a:xfrm>
          <a:prstGeom prst="rect">
            <a:avLst/>
          </a:prstGeom>
          <a:noFill/>
        </p:spPr>
      </p:pic>
      <p:pic>
        <p:nvPicPr>
          <p:cNvPr id="4" name="Рисунок 3" descr="D:\инфо\МБУ ДО ДДК для сайта Тольятти Культурная карта\Главный вход МБУ ДО ДДК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214423"/>
            <a:ext cx="2214578" cy="21431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357298"/>
            <a:ext cx="5929354" cy="11430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«Дом радости и </a:t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творчества»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2665" y="3429000"/>
            <a:ext cx="814678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ПУБЛИЧНЫЙ ОТЧЕТ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 деятельности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муниципального бюджетного учреждения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дополнительного образования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Times New Roman" pitchFamily="18" charset="0"/>
              </a:rPr>
              <a:t>ДЕТСКИЙ ДОМ КУЛЬТУРЫ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 2019 год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pic>
        <p:nvPicPr>
          <p:cNvPr id="4" name="Picture 2" descr="D:\Рабочий стол\презентация для оу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357166"/>
            <a:ext cx="8300694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pic>
        <p:nvPicPr>
          <p:cNvPr id="4" name="Picture 2" descr="D:\Рабочий стол\презентация для оу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285728"/>
            <a:ext cx="8300695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pic>
        <p:nvPicPr>
          <p:cNvPr id="4" name="Picture 2" descr="D:\Рабочий стол\презентация для оу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357166"/>
            <a:ext cx="8300695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pic>
        <p:nvPicPr>
          <p:cNvPr id="4" name="Picture 2" descr="D:\Рабочий стол\презентация для оу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357166"/>
            <a:ext cx="8300694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pic>
        <p:nvPicPr>
          <p:cNvPr id="4" name="Picture 2" descr="D:\Рабочий стол\презентация для оу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357166"/>
            <a:ext cx="8300694" cy="5929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pic>
        <p:nvPicPr>
          <p:cNvPr id="4" name="Picture 2" descr="D:\Рабочий стол\презентация для оу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7" y="357166"/>
            <a:ext cx="8300692" cy="5929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89755"/>
            <a:ext cx="6937165" cy="93583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0112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Многообразие  учебно-воспитательного процесса 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 МБУ ДО ДДК, 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как учреждении дополнительного образования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4" name="Picture 4" descr="D:\Рабочий стол\презентация для оу\Фойе ДДК архив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910" y="1428736"/>
            <a:ext cx="364156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D:\Рабочий стол\презентация для оу\Концертный зал ДДК архив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1143" y="4071943"/>
            <a:ext cx="364533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D:\Рабочий стол\презентация для оу\Фойе ДДК архив.t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93530" y="4071942"/>
            <a:ext cx="3641824" cy="242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6" descr="D:\Рабочий стол\презентация для оу\урок 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428736"/>
            <a:ext cx="3571901" cy="246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89755"/>
            <a:ext cx="6937165" cy="93583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0112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Мероприятия МБУ ДО ДДК, проводимые для различных категорий населения, в 2019 году 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посетили около 40 000 человек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4" name="Picture 4" descr="D:\Рабочий стол\презентация для оу\Фойе ДДК архив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348" y="1285860"/>
            <a:ext cx="3857652" cy="2573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D:\Рабочий стол\презентация для оу\Концертный зал ДДК архив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348" y="4000504"/>
            <a:ext cx="38576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D:\Рабочий стол\презентация для оу\Фойе ДДК архив.t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7752" y="3998150"/>
            <a:ext cx="3857652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Екатерина\Downloads\i (6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7752" y="1285860"/>
            <a:ext cx="38576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89755"/>
            <a:ext cx="6937165" cy="93583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0112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МБУ ДО ДДК приглашает посетить марафон мероприятий в рамках 75-летия Великой Победы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4" name="Picture 4" descr="D:\Рабочий стол\презентация для оу\Фойе ДДК архив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4000504"/>
            <a:ext cx="2573134" cy="2573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D:\Рабочий стол\презентация для оу\Концертный зал ДДК архив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28992" y="4000504"/>
            <a:ext cx="1446619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Екатерина\Downloads\i (6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86380" y="4000504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\\DDK38\Users\Public\Сеть Даша\191001143845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60" y="928670"/>
            <a:ext cx="3344986" cy="2325733"/>
          </a:xfrm>
          <a:prstGeom prst="rect">
            <a:avLst/>
          </a:prstGeom>
          <a:noFill/>
        </p:spPr>
      </p:pic>
      <p:pic>
        <p:nvPicPr>
          <p:cNvPr id="1027" name="Picture 3" descr="D:\Рабочий стол\концерт победа\банеры\a67bb3836808052c5ce8d47a66b34b4f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928670"/>
            <a:ext cx="6902573" cy="4247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89755"/>
            <a:ext cx="6937165" cy="93583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0112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Мероприятия МБУ ДО ДДК фестивальной направленности учрежденческого, городского и всероссийского уровня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 2019 году 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4" name="Picture 4" descr="D:\Рабочий стол\презентация для оу\Фойе ДДК архив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348" y="1286543"/>
            <a:ext cx="3857652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D:\Рабочий стол\презентация для оу\Концертный зал ДДК архив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854" y="4000504"/>
            <a:ext cx="385464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Екатерина\Downloads\i (6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7752" y="1285860"/>
            <a:ext cx="3857652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F:\инфо\для мэрии\2 как стать звездой.JPG"/>
          <p:cNvPicPr>
            <a:picLocks noGrp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000504"/>
            <a:ext cx="38576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0112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 ДО ДДК был основан в 1981 году и уже 39 лет специализируется на эстетическом воспитании детей и подростков</a:t>
            </a:r>
            <a:endParaRPr lang="ru-RU" sz="2000" dirty="0"/>
          </a:p>
        </p:txBody>
      </p:sp>
      <p:pic>
        <p:nvPicPr>
          <p:cNvPr id="9" name="Picture 2" descr="D:\Рабочий стол\презентация для оу\Концертный зал ДДК архив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142983"/>
            <a:ext cx="3714776" cy="250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:\Рабочий стол\презентация для оу\Фойе ДДК архив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857628"/>
            <a:ext cx="3715789" cy="2572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D:\Рабочий стол\презентация для оу\концертный зал ДД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214422"/>
            <a:ext cx="374866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D:\Рабочий стол\презентация для оу\праздники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6547" y="3929066"/>
            <a:ext cx="374866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7" descr="D:\Рабочий стол\презентация для оу\Банер (2)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714620"/>
            <a:ext cx="1785950" cy="1751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Развитие социально-культурных проектов, организованных МБУ ДО ДДК в 2020 году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Городской концерт-конкурс 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талантов «Семейный переполох»</a:t>
            </a:r>
            <a:endParaRPr lang="ru-RU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– уровень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ОТКРЫТОГО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конкурса</a:t>
            </a:r>
            <a:endParaRPr lang="ru-RU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Содержимое 12" descr="семейный переполох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928934"/>
            <a:ext cx="4286277" cy="285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Рабочий стол\презентация для оу\semy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4214818"/>
            <a:ext cx="2643206" cy="2339237"/>
          </a:xfrm>
          <a:prstGeom prst="rect">
            <a:avLst/>
          </a:prstGeom>
          <a:noFill/>
        </p:spPr>
      </p:pic>
      <p:sp>
        <p:nvSpPr>
          <p:cNvPr id="8" name="Текст 7"/>
          <p:cNvSpPr txBox="1">
            <a:spLocks/>
          </p:cNvSpPr>
          <p:nvPr/>
        </p:nvSpPr>
        <p:spPr>
          <a:xfrm>
            <a:off x="4286248" y="1285860"/>
            <a:ext cx="4572032" cy="8937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Всероссийский конкурс-фестиваль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вокального искусства «Открой свое сердце»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Текст 9"/>
          <p:cNvSpPr txBox="1">
            <a:spLocks/>
          </p:cNvSpPr>
          <p:nvPr/>
        </p:nvSpPr>
        <p:spPr>
          <a:xfrm>
            <a:off x="4643438" y="2143116"/>
            <a:ext cx="4041775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– уровень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МЕЖДУНАРОДНОГО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 конкурса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0" name="Содержимое 11" descr="семейный переполох (3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2928934"/>
            <a:ext cx="4141817" cy="2849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D:\Рабочий стол\презентация для оу\Сердце ОСС (кв.бол)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189753"/>
            <a:ext cx="2428892" cy="2668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pic>
        <p:nvPicPr>
          <p:cNvPr id="3" name="Содержимое 12" descr="пед коллектив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1357298"/>
            <a:ext cx="5211451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44" y="142852"/>
            <a:ext cx="878687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Результативность образовательного процесса МБУ ДО ДДК 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а 2019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71612"/>
            <a:ext cx="36433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360 учащихся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(67% от общего числа) показали свои достижения в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98 конкурсах,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фестивалях, выставках (преимущественно международного, всероссийского и областного уровня)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Получено 505 дипломов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, свидетельств и т.п., из которых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412 – Лауреатов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и 23 ГРАН-ПРИ!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89755"/>
            <a:ext cx="6937165" cy="93583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0112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Учащиеся МБУ ДО ДДК в составе сборной Самарской области на Молодежных Дельфийских играх России 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1" name="Рисунок 10" descr="F:\image (1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7" y="1142984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:\инфо\на сайт\Дельфийские игры\52597e0244332f036ea23f8364ec07e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471490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143472" y="3929066"/>
            <a:ext cx="4000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2019 год -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Заслуженный коллектив народного творчества России Образцовый ансамбль танца «Счастливое детство»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2020 год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– Попова Софья,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Данельян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Софья (Образцовая вокальная студия «Мелодия»), Образцовый ансамбль народной песни «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Прялица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050" name="Picture 2" descr="C:\Users\Екатерина\Downloads\66504166zJ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472440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Рудинская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Дарья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– солистка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Образцового ансамбля народной песни «</a:t>
            </a:r>
            <a:r>
              <a:rPr lang="ru-RU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Прялица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»:</a:t>
            </a:r>
            <a:endParaRPr lang="ru-RU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4"/>
            <a:ext cx="36856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Стипендия Губернатора 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Самарской области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Стипендия «Именного фонда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«Импульс»</a:t>
            </a:r>
            <a:endParaRPr lang="ru-RU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Содержимое 12" descr="семейный переполох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2714620"/>
            <a:ext cx="2594023" cy="389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11" descr="семейный переполох (3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2714620"/>
            <a:ext cx="2571768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14810" y="500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Белов Богдан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– солист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Образцовой вокальной студии «Мелодия»:</a:t>
            </a:r>
            <a:endParaRPr lang="ru-RU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1571612"/>
            <a:ext cx="34099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Стипендия Главы 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администрации городского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Округа Тольятти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2858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Рыбакова Анастасия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– 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выпускница  ЗКНТ Образцового ансамбля танца «Счастливое детство», 2019 г.:</a:t>
            </a:r>
            <a:endParaRPr lang="ru-RU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6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 «ЗОЛОТУЮ КНИГУ» Самарской области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внесены имена:</a:t>
            </a:r>
          </a:p>
        </p:txBody>
      </p:sp>
      <p:pic>
        <p:nvPicPr>
          <p:cNvPr id="6" name="Содержимое 12" descr="семейный переполох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983" y="2571744"/>
            <a:ext cx="2555191" cy="383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11" descr="семейный переполох (3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482" y="2643182"/>
            <a:ext cx="2502191" cy="375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6248" y="12858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Анкудинова Диана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–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выпускница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Образцовой вокальной студии «Мелодия», 2018 г:</a:t>
            </a:r>
            <a:endParaRPr lang="ru-RU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инфо\на сайт\Золотая книга\151749720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357694"/>
            <a:ext cx="2881306" cy="2060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Вовк Светлана Ивановна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– 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педагог дополнительного 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образования:</a:t>
            </a:r>
            <a:endParaRPr lang="ru-RU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4"/>
            <a:ext cx="3812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Губернская премия в области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культуры и искусства</a:t>
            </a:r>
          </a:p>
        </p:txBody>
      </p:sp>
      <p:pic>
        <p:nvPicPr>
          <p:cNvPr id="6" name="Содержимое 12" descr="семейный переполох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714620"/>
            <a:ext cx="314327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11" descr="семейный переполох (3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99" y="2714620"/>
            <a:ext cx="32204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14810" y="5000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Максимова Екатерина Владимировна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–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старший методист </a:t>
            </a:r>
          </a:p>
          <a:p>
            <a:pPr algn="r"/>
            <a:endParaRPr lang="ru-RU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1500174"/>
            <a:ext cx="35060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Звание «Лучший методист 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детских школ искусств»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Самарской области</a:t>
            </a:r>
          </a:p>
        </p:txBody>
      </p:sp>
      <p:pic>
        <p:nvPicPr>
          <p:cNvPr id="17410" name="Picture 2" descr="D:\инфо\на сайт\Губернская премия\f33630fd1d10af6f374f12c3facf320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143380"/>
            <a:ext cx="2405057" cy="2405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357166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Планируемые результаты деятельности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МБУ ДО ДДК на 2020 год: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214422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повысить эффективность учебно-воспитательного процесса;</a:t>
            </a:r>
          </a:p>
          <a:p>
            <a:endParaRPr lang="ru-RU" sz="8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адаптировать содержание образовательной деятельности с учетом современных требований и стандартов;</a:t>
            </a:r>
          </a:p>
          <a:p>
            <a:endParaRPr lang="ru-RU" sz="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сохранить контингент учащихся;</a:t>
            </a:r>
          </a:p>
          <a:p>
            <a:endParaRPr lang="ru-RU" sz="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обеспечить высокий уровень информативности для родителей и потребителей услуг;</a:t>
            </a:r>
          </a:p>
          <a:p>
            <a:endParaRPr lang="ru-RU" sz="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стимулировать рост профессионализма кадров;</a:t>
            </a:r>
          </a:p>
          <a:p>
            <a:endParaRPr lang="ru-RU" sz="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укрепить материально-техническую базу;</a:t>
            </a:r>
          </a:p>
          <a:p>
            <a:endParaRPr lang="ru-RU" sz="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расширить рамки партнерского и социального сотрудничества.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" name="Picture 7" descr="D:\Рабочий стол\презентация для оу\Банер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427240"/>
            <a:ext cx="1064618" cy="1044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286388"/>
            <a:ext cx="84296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Приглашаем к сотрудничеству 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ддк-тольятти.рф</a:t>
            </a:r>
            <a:endParaRPr lang="ru-RU" sz="2800" b="1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Содержимое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857232"/>
            <a:ext cx="678661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0112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 ДО ДДК на основании Устава и утвержденных тарифов оказывает платные услуги населению</a:t>
            </a:r>
            <a:endParaRPr lang="ru-RU" sz="2000" dirty="0"/>
          </a:p>
        </p:txBody>
      </p:sp>
      <p:pic>
        <p:nvPicPr>
          <p:cNvPr id="9" name="Picture 2" descr="D:\Рабочий стол\презентация для оу\Концертный зал ДДК архив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910" y="1142984"/>
            <a:ext cx="364806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:\Рабочий стол\презентация для оу\Фойе ДДК архив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910" y="3786190"/>
            <a:ext cx="364333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D:\Рабочий стол\презентация для оу\концертный зал ДД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6314" y="1142984"/>
            <a:ext cx="3748663" cy="241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D:\Рабочий стол\презентация для оу\праздники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6314" y="3786190"/>
            <a:ext cx="3748665" cy="249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0112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При организации деятельности МБУ ДО ДДК важную роль играет материально-техническое оснащение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" name="Picture 2" descr="D:\Рабочий стол\презентация для оу\Концертный зал ДДК архив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1142984"/>
            <a:ext cx="2740130" cy="205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:\Рабочий стол\презентация для оу\Фойе ДДК архив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34" y="3286124"/>
            <a:ext cx="2833707" cy="2125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G:\Н.Год(фото)\IMG_727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071546"/>
            <a:ext cx="2543962" cy="18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G:\Н.Год(фото)\IMG_7272.JPG"/>
          <p:cNvPicPr>
            <a:picLocks noGrp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2071678"/>
            <a:ext cx="578647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071546"/>
          <a:ext cx="8429684" cy="52500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00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87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Выявленная проблема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Причина 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68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   Высокий износ</a:t>
                      </a: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и отсутствие музыкальных инструментов (баянов и фортепиано)</a:t>
                      </a:r>
                      <a:endParaRPr lang="ru-RU" sz="1600" baseline="0" dirty="0" smtClean="0">
                        <a:solidFill>
                          <a:srgbClr val="00206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4138" marR="0" lvl="1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   Дорогостоящие инструменты. Невозможность приобретения за счёт средств учреждения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84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   Необходимость капитального ремонта концертного зала и вентиляционной системы концертного зала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1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   Несоответствие зала современным стандартам, длительная эксплуатация</a:t>
                      </a:r>
                      <a:endParaRPr lang="ru-RU" sz="1600" baseline="0" dirty="0" smtClean="0">
                        <a:solidFill>
                          <a:srgbClr val="00206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84138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solidFill>
                          <a:srgbClr val="00206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84138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solidFill>
                          <a:srgbClr val="00206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84138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9124" y="342900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Количественное сравнение мероприятий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запросу зрительской аудитории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357686" y="4071942"/>
          <a:ext cx="4429156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214290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Проблемный анализ материально-технической базы МБУ ДО ДДК по итогам деятельности 2019 года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0112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Сценическая и концертная практика при  усовершенствовании организации образовательного процесса в МБУ ДО ДДК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9" name="Picture 2" descr="D:\Рабочий стол\презентация для оу\Концертный зал ДДК архив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5273" y="1142984"/>
            <a:ext cx="364333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:\Рабочий стол\презентация для оу\Фойе ДДК архив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910" y="3829499"/>
            <a:ext cx="3643338" cy="241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D:\Рабочий стол\презентация для оу\концертный зал ДД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1036" y="1142984"/>
            <a:ext cx="3619219" cy="241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D:\Рабочий стол\презентация для оу\праздники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6315" y="3786190"/>
            <a:ext cx="3748663" cy="249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pic>
        <p:nvPicPr>
          <p:cNvPr id="3" name="Содержимое 12" descr="пед коллектив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2500306"/>
            <a:ext cx="5445127" cy="350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D:\Рабочий стол\презентация для оу\e5700a1d-9128-47be-a59d-022363fc460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350291"/>
            <a:ext cx="2428892" cy="1698671"/>
          </a:xfrm>
          <a:prstGeom prst="rect">
            <a:avLst/>
          </a:prstGeom>
          <a:noFill/>
        </p:spPr>
      </p:pic>
      <p:sp>
        <p:nvSpPr>
          <p:cNvPr id="5" name="Текст 10"/>
          <p:cNvSpPr txBox="1">
            <a:spLocks/>
          </p:cNvSpPr>
          <p:nvPr/>
        </p:nvSpPr>
        <p:spPr>
          <a:xfrm>
            <a:off x="457200" y="1435100"/>
            <a:ext cx="3008313" cy="5065734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По итогам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2019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 года: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20 педагогов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(8 из них выпускники МБУ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 ДО ДДК – дипломированные специалисты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70%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имеют высшее образование,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60% -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высшую и первую квалификационную категорию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34 года -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редний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 возраст педагогов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44" y="142852"/>
            <a:ext cx="878687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Итоги развития кадрового потенциала МБУ ДО ДДК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pic>
        <p:nvPicPr>
          <p:cNvPr id="3" name="Содержимое 12" descr="пед коллектив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2500306"/>
            <a:ext cx="5599768" cy="3959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D:\Рабочий стол\презентация для оу\e5700a1d-9128-47be-a59d-022363fc460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214422"/>
            <a:ext cx="2428892" cy="1698671"/>
          </a:xfrm>
          <a:prstGeom prst="rect">
            <a:avLst/>
          </a:prstGeom>
          <a:noFill/>
        </p:spPr>
      </p:pic>
      <p:sp>
        <p:nvSpPr>
          <p:cNvPr id="5" name="Текст 10"/>
          <p:cNvSpPr txBox="1">
            <a:spLocks/>
          </p:cNvSpPr>
          <p:nvPr/>
        </p:nvSpPr>
        <p:spPr>
          <a:xfrm>
            <a:off x="214282" y="1357298"/>
            <a:ext cx="3186106" cy="5065734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Художественное - 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150 человек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Хореографическое -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210 человек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Музыкальное -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	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120 человек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Театральное –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	60 человек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44" y="142852"/>
            <a:ext cx="878687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 МБУ ДО ДДК обучается 540 детей в возрасте от 5 до 18 лет на 4 отделениях художественной направленности: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публичный отчет 19\78246-computer-light-euclidean-vector-effects-file-coo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210590" y="-1210590"/>
            <a:ext cx="6937165" cy="9358345"/>
          </a:xfrm>
          <a:prstGeom prst="rect">
            <a:avLst/>
          </a:prstGeom>
          <a:noFill/>
        </p:spPr>
      </p:pic>
      <p:pic>
        <p:nvPicPr>
          <p:cNvPr id="4" name="Picture 2" descr="D:\Рабочий стол\презентация для оу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406033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563</Words>
  <Application>Microsoft Office PowerPoint</Application>
  <PresentationFormat>Экран (4:3)</PresentationFormat>
  <Paragraphs>104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«Дом радости и  творчества»</vt:lpstr>
      <vt:lpstr>МБУ ДО ДДК был основан в 1981 году и уже 39 лет специализируется на эстетическом воспитании детей и подростков</vt:lpstr>
      <vt:lpstr>МБУ ДО ДДК на основании Устава и утвержденных тарифов оказывает платные услуги населению</vt:lpstr>
      <vt:lpstr>При организации деятельности МБУ ДО ДДК важную роль играет материально-техническое оснащение</vt:lpstr>
      <vt:lpstr>Презентация PowerPoint</vt:lpstr>
      <vt:lpstr>Сценическая и концертная практика при  усовершенствовании организации образовательного процесса в МБУ ДО ДДК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Многообразие  учебно-воспитательного процесса  в МБУ ДО ДДК,  как учреждении дополнительного образования</vt:lpstr>
      <vt:lpstr>Мероприятия МБУ ДО ДДК, проводимые для различных категорий населения, в 2019 году  посетили около 40 000 человек</vt:lpstr>
      <vt:lpstr>МБУ ДО ДДК приглашает посетить марафон мероприятий в рамках 75-летия Великой Победы </vt:lpstr>
      <vt:lpstr> Мероприятия МБУ ДО ДДК фестивальной направленности учрежденческого, городского и всероссийского уровня в 2019 году  </vt:lpstr>
      <vt:lpstr>Презентация PowerPoint</vt:lpstr>
      <vt:lpstr>Презентация PowerPoint</vt:lpstr>
      <vt:lpstr>Учащиеся МБУ ДО ДДК в составе сборной Самарской области на Молодежных Дельфийских играх России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«Дом радости и  творчества»</dc:title>
  <dc:creator>Екатерина</dc:creator>
  <cp:lastModifiedBy>Рад</cp:lastModifiedBy>
  <cp:revision>55</cp:revision>
  <dcterms:created xsi:type="dcterms:W3CDTF">2020-03-02T07:31:41Z</dcterms:created>
  <dcterms:modified xsi:type="dcterms:W3CDTF">2021-01-12T14:15:44Z</dcterms:modified>
</cp:coreProperties>
</file>