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51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983A-695C-4167-ABD8-11B26461C3D7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F6C9-34B8-4F42-B4F3-BB7E36BEC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5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983A-695C-4167-ABD8-11B26461C3D7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F6C9-34B8-4F42-B4F3-BB7E36BEC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91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025983A-695C-4167-ABD8-11B26461C3D7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1C7F6C9-34B8-4F42-B4F3-BB7E36BEC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47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983A-695C-4167-ABD8-11B26461C3D7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F6C9-34B8-4F42-B4F3-BB7E36BEC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5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25983A-695C-4167-ABD8-11B26461C3D7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C7F6C9-34B8-4F42-B4F3-BB7E36BEC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224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983A-695C-4167-ABD8-11B26461C3D7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F6C9-34B8-4F42-B4F3-BB7E36BEC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92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983A-695C-4167-ABD8-11B26461C3D7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F6C9-34B8-4F42-B4F3-BB7E36BEC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34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983A-695C-4167-ABD8-11B26461C3D7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F6C9-34B8-4F42-B4F3-BB7E36BEC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02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983A-695C-4167-ABD8-11B26461C3D7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F6C9-34B8-4F42-B4F3-BB7E36BEC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06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983A-695C-4167-ABD8-11B26461C3D7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F6C9-34B8-4F42-B4F3-BB7E36BEC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86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983A-695C-4167-ABD8-11B26461C3D7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F6C9-34B8-4F42-B4F3-BB7E36BEC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08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025983A-695C-4167-ABD8-11B26461C3D7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1C7F6C9-34B8-4F42-B4F3-BB7E36BEC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98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Организованная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ПЕРЕВозка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 ДЕТЕЙ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17" y="2011363"/>
            <a:ext cx="6312778" cy="4206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4864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10254790" cy="1508760"/>
          </a:xfrm>
        </p:spPr>
        <p:txBody>
          <a:bodyPr>
            <a:noAutofit/>
          </a:bodyPr>
          <a:lstStyle/>
          <a:p>
            <a:pPr algn="ctr"/>
            <a:r>
              <a:rPr lang="ru-RU" sz="4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Организованная перевозка групп детей необходима </a:t>
            </a:r>
            <a:endParaRPr lang="ru-RU" sz="4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2919" y="2011680"/>
            <a:ext cx="9949990" cy="420624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путь отправляются пассажиры, не достигшие 14-летнего возраста и более 7 человек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Такая перевозка должна осуществляется из расчета 7 несовершеннолетних на одного сопровождающего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21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2919" y="284175"/>
            <a:ext cx="9784080" cy="202953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безопасности организованных перевозок групп детей автобусами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детской перевозки, необходимо</a:t>
            </a: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Заключить 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фрахтования автобуса, получить все данные от перевозчика и подготовить уведомление в Госавтоинспекцию.</a:t>
            </a:r>
          </a:p>
          <a:p>
            <a:pPr algn="just"/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 информационный ресурс «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SiteSoft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CMS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подать уведомление (либо предоставить информацию в отдел ГИБДД У МВД России по г. Тольятти: ул. Льва Толстого, 39, на бумажном носителе) установленной формы за 24 часа до начала поездки по территории города и  за 48 часов – по междугородним перевозкам, в том числе районным.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7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к организаторам таких перевозок</a:t>
            </a: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Автотранспорт должен быть технически исправен.</a:t>
            </a:r>
          </a:p>
          <a:p>
            <a:pPr algn="just"/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Оснащен системой навигации ГЛОНАСС, </a:t>
            </a:r>
            <a:r>
              <a:rPr lang="ru-RU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тахографом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должен быть оборудован ремнями безопасности.</a:t>
            </a:r>
          </a:p>
          <a:p>
            <a:pPr algn="just"/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Обозначен знаками </a:t>
            </a:r>
            <a:r>
              <a:rPr lang="ru-RU" sz="3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Перевозка</a:t>
            </a:r>
            <a:r>
              <a:rPr lang="ru-RU" sz="3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3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дополнительным сигналом желтого или оранжевого цвета.</a:t>
            </a:r>
          </a:p>
          <a:p>
            <a:pPr algn="just"/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 наличии должна быть действующая диагностическая карта. </a:t>
            </a:r>
          </a:p>
        </p:txBody>
      </p:sp>
    </p:spTree>
    <p:extLst>
      <p:ext uri="{BB962C8B-B14F-4D97-AF65-F5344CB8AC3E}">
        <p14:creationId xmlns:p14="http://schemas.microsoft.com/office/powerpoint/2010/main" val="164166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действующая диагностическая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2918" y="2011680"/>
            <a:ext cx="10434899" cy="42062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до окончания действия диагностической карты автобус проходил технический осмотр, то в обязательном порядке должно быть заключение о соответствии транспортного средства обязательным требованиям безопасности транспортных средств, подтверждающее его допуск к участию в дорожном движении. Если же, после прохождения технического осмотра выявлено несоответствие и не подтвержден допуск, то действующая диагностическая карта считается недействительной.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28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водителям</a:t>
            </a:r>
            <a:endParaRPr lang="ru-RU" sz="5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таж 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категории «D» должен быть не менее одного года. </a:t>
            </a:r>
            <a:endParaRPr lang="ru-RU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перевозке допускаются только те водители, которые в течение последнего года не были лишены водительских прав и не подвергались административному аресту за нарушение ПДД РФ.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826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перевозки групп детей</a:t>
            </a:r>
            <a:endParaRPr lang="ru-RU" sz="5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поездках, которые занимают более 4 часов, запрещено перевозить детей младше семи лет. </a:t>
            </a:r>
            <a:endParaRPr lang="ru-RU" sz="35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5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ночное время (с 23:00 до 6:00 часов) допускается организованная перевозка группы детей к железнодорожным вокзалам, аэропортам и от них, а также завершение организованной перевозки группы детей при задержке в пути. При этом после 23 часов расстояние перевозки не должно превышать 100 километров.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730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46</TotalTime>
  <Words>286</Words>
  <Application>Microsoft Office PowerPoint</Application>
  <PresentationFormat>Произвольный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Окаймление</vt:lpstr>
      <vt:lpstr>Организованная ПЕРЕВозка групп ДЕТЕЙ</vt:lpstr>
      <vt:lpstr>Организованная перевозка групп детей необходима </vt:lpstr>
      <vt:lpstr>Обеспечение безопасности организованных перевозок групп детей автобусами  </vt:lpstr>
      <vt:lpstr>Основные требования к организаторам таких перевозок:</vt:lpstr>
      <vt:lpstr>действующая диагностическая карта</vt:lpstr>
      <vt:lpstr>Требования к водителям</vt:lpstr>
      <vt:lpstr>Условия перевозки групп детей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ГРУППОВЫЕ ПЕРЕВОЗКИ ДЕТЕЙ</dc:title>
  <dc:creator>Юлия Шибеко</dc:creator>
  <cp:lastModifiedBy>Постный Виктор</cp:lastModifiedBy>
  <cp:revision>5</cp:revision>
  <dcterms:created xsi:type="dcterms:W3CDTF">2022-04-25T14:55:42Z</dcterms:created>
  <dcterms:modified xsi:type="dcterms:W3CDTF">2023-08-23T05:57:42Z</dcterms:modified>
</cp:coreProperties>
</file>